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85"/>
    <p:restoredTop sz="94678"/>
  </p:normalViewPr>
  <p:slideViewPr>
    <p:cSldViewPr snapToGrid="0" snapToObjects="1">
      <p:cViewPr varScale="1">
        <p:scale>
          <a:sx n="116" d="100"/>
          <a:sy n="116" d="100"/>
        </p:scale>
        <p:origin x="208" y="1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65D77-7F75-4902-B526-7F4E35D509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D4DB89-B650-D78D-C470-6D23E0A9DA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D4B853-6108-89C2-D00B-DF96C8BF8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5D5C9-0182-E648-B620-F68EDF25A3E7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EA0BA9-8971-EAE4-AB35-40114C686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2391A7-560F-67AE-78C5-5ED1949E6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DADD0-4DA5-BA49-AD25-76AD8B033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35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E092A-38A5-43B0-24C2-5F1B441BF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3A2F93-6CFB-C64D-DB1A-8D18CA1625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7670A-2351-2825-658F-5B3F34577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5D5C9-0182-E648-B620-F68EDF25A3E7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9CADF9-A8B1-FA03-0DC9-0E664D111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97177-5EF1-9489-8BD0-1B13C2FFA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DADD0-4DA5-BA49-AD25-76AD8B033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181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DEE0E8-A265-5B0F-9492-1347D14F43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8F7452-E98F-D5FB-D638-0735105238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D2D29C-3FE5-C939-1FF8-ED709F8B6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5D5C9-0182-E648-B620-F68EDF25A3E7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A3F124-DD7A-C31E-67FB-69C9E167C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59A5C-7127-085B-BEF4-C01CD4C33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DADD0-4DA5-BA49-AD25-76AD8B033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947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569AA-652B-E90C-3250-2993300BB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74330D-DE15-0D0F-3ED7-5CDE987AA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9EDBBF-BED7-315B-1845-3811878A4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5D5C9-0182-E648-B620-F68EDF25A3E7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1EB9EB-036C-907A-3645-74AF2A3CC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194F4-ED2A-4F55-04BD-3A4AD072F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DADD0-4DA5-BA49-AD25-76AD8B033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79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6BE43-A9F1-D29E-3291-109E3782E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2A0149-1E6E-1CEE-54D7-8B4882EAC6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97C74-FE7A-215D-970C-02B77B78A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5D5C9-0182-E648-B620-F68EDF25A3E7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9D5FA-03A7-58AD-4186-A13C077CE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FC2FB2-0E56-D6CF-9486-17F61B370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DADD0-4DA5-BA49-AD25-76AD8B033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138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B0503-A3E6-7768-60D2-AEF1FEC8E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0442A-3B1D-B127-6806-EC6F836C33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D151CA-0B4E-F6FE-0100-A26C495A69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DD44B6-A61E-946D-9409-9B5DB0154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5D5C9-0182-E648-B620-F68EDF25A3E7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8ED24A-CECF-86B7-F8B7-8885377D3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7866DD-FCCE-B0C2-E7B6-ED76EDF10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DADD0-4DA5-BA49-AD25-76AD8B033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194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8C6F3-55C2-ED93-93B6-148BFAFC1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50C25-4D8E-3AF0-7459-ABC8161538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A69390-FD76-B587-2EC3-283C9E506C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267E4E-591C-7FD9-D421-C593730861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A52698-DDB5-28EE-3865-979C6C9099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595B05-492A-8B5A-86EA-AA1178A2E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5D5C9-0182-E648-B620-F68EDF25A3E7}" type="datetimeFigureOut">
              <a:rPr lang="en-US" smtClean="0"/>
              <a:t>12/9/22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EA1E09-63AC-A3EA-96E7-5AC3F08DF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C11C6C-1C03-C480-45C3-F8853C417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DADD0-4DA5-BA49-AD25-76AD8B033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200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DFC89-9436-5105-4F02-355D17C5B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9509DB-B91E-4802-C067-E95732DCC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5D5C9-0182-E648-B620-F68EDF25A3E7}" type="datetimeFigureOut">
              <a:rPr lang="en-US" smtClean="0"/>
              <a:t>12/9/22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2CA2E1-5E85-713E-8396-075C6611F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05588A-04AE-BFFE-052B-1BBE66443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DADD0-4DA5-BA49-AD25-76AD8B033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785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A865C2-66E7-D7E5-1FA4-6993DDF80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5D5C9-0182-E648-B620-F68EDF25A3E7}" type="datetimeFigureOut">
              <a:rPr lang="en-US" smtClean="0"/>
              <a:t>12/9/22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08F8E5-E4FD-BD9F-EEF1-B487EF241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D8DEFD-F2AC-DD5E-BE77-0AD515520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DADD0-4DA5-BA49-AD25-76AD8B033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559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ACBC4-AD39-B648-36D6-D4293B3FD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DBF69-CA20-BD70-D9DE-C4709DEF2A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5E309C-1853-A551-875D-DFEC7633FA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174935-00F5-56AC-032A-8F2597D9E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5D5C9-0182-E648-B620-F68EDF25A3E7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BEEE5F-6F79-9B46-0559-ED6CBE905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35F103-2A7A-3BA7-858A-FAEAB17D6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DADD0-4DA5-BA49-AD25-76AD8B033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0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56A4F-F0E9-660C-2F36-664F97337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1ED78E-0B56-EF81-39CA-5822D94522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BB1C31-9A42-3F12-C0A4-CCF95DEC98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ACF211-74C9-2BDB-A1B2-E6C4FB2AD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5D5C9-0182-E648-B620-F68EDF25A3E7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F34954-ADDB-73A0-674D-1AD1A0B1C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63D2E4-92DD-2B31-D9F7-C3DBBE803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DADD0-4DA5-BA49-AD25-76AD8B033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258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69A33D-28F4-5EBF-CB05-11B6141BD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564586-7442-81E2-D40D-13A08C0A35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3F2D84-75EC-BCD3-60D7-2971631A26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5D5C9-0182-E648-B620-F68EDF25A3E7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A2C3D-26BB-D0DD-DD5C-CC51FCA8B0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4CE0C-86CF-8739-CF18-5B622ED5DA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3DADD0-4DA5-BA49-AD25-76AD8B033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20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198AD0-05B6-7327-0C21-953F62BFA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014" y="572876"/>
            <a:ext cx="1326658" cy="1261431"/>
          </a:xfrm>
          <a:prstGeom prst="rect">
            <a:avLst/>
          </a:prstGeom>
        </p:spPr>
      </p:pic>
      <p:pic>
        <p:nvPicPr>
          <p:cNvPr id="1028" name="Picture 4" descr="Unity – Logos Download">
            <a:extLst>
              <a:ext uri="{FF2B5EF4-FFF2-40B4-BE49-F238E27FC236}">
                <a16:creationId xmlns:a16="http://schemas.microsoft.com/office/drawing/2014/main" id="{6091B230-3008-FAF8-33D1-2C6C67C3D1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2654" y="180897"/>
            <a:ext cx="4303923" cy="1567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limate Change | Sustainable Energy &amp; Environment Coalition">
            <a:extLst>
              <a:ext uri="{FF2B5EF4-FFF2-40B4-BE49-F238E27FC236}">
                <a16:creationId xmlns:a16="http://schemas.microsoft.com/office/drawing/2014/main" id="{C0DF41AF-7A06-D877-6D52-912E3D3CFF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989" y="2199566"/>
            <a:ext cx="3258908" cy="215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alifornia wildfires bring new fire behavior and fire safety issues to ...">
            <a:extLst>
              <a:ext uri="{FF2B5EF4-FFF2-40B4-BE49-F238E27FC236}">
                <a16:creationId xmlns:a16="http://schemas.microsoft.com/office/drawing/2014/main" id="{153DDD9C-080C-4341-516F-FF1B00BCD9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8968" y="1834307"/>
            <a:ext cx="3507609" cy="2385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The Bornean Orangutan">
            <a:extLst>
              <a:ext uri="{FF2B5EF4-FFF2-40B4-BE49-F238E27FC236}">
                <a16:creationId xmlns:a16="http://schemas.microsoft.com/office/drawing/2014/main" id="{C394FDE7-0164-9EE1-381D-A906DA607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4138" y="180897"/>
            <a:ext cx="3041364" cy="2028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Future Scenario: First Person Experience">
            <a:extLst>
              <a:ext uri="{FF2B5EF4-FFF2-40B4-BE49-F238E27FC236}">
                <a16:creationId xmlns:a16="http://schemas.microsoft.com/office/drawing/2014/main" id="{64C41CB7-A77B-C4EE-12AB-E248C333C4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879" y="2692537"/>
            <a:ext cx="2812963" cy="1988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Crowdsourced Mapping to Protect the Malaysian Jungle">
            <a:extLst>
              <a:ext uri="{FF2B5EF4-FFF2-40B4-BE49-F238E27FC236}">
                <a16:creationId xmlns:a16="http://schemas.microsoft.com/office/drawing/2014/main" id="{E09AABBC-E498-372C-9CB5-993A9A732C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8968" y="4355536"/>
            <a:ext cx="3507609" cy="232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Gone Hunting Sign Hanging Wooden Hunting Sign Rustic Wooden | Etsy">
            <a:extLst>
              <a:ext uri="{FF2B5EF4-FFF2-40B4-BE49-F238E27FC236}">
                <a16:creationId xmlns:a16="http://schemas.microsoft.com/office/drawing/2014/main" id="{8F4FAA92-4CC8-9AE9-A0E3-043D0B8D79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6597" y="4767263"/>
            <a:ext cx="3396057" cy="1909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10E8DB4-38FD-AA44-3B5D-3839817ECB6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5120" y="4503437"/>
            <a:ext cx="3258909" cy="2173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5763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</cp:revision>
  <dcterms:created xsi:type="dcterms:W3CDTF">2022-12-09T12:10:32Z</dcterms:created>
  <dcterms:modified xsi:type="dcterms:W3CDTF">2022-12-09T12:28:30Z</dcterms:modified>
</cp:coreProperties>
</file>

<file path=docProps/thumbnail.jpeg>
</file>